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186" r:id="rId144"/>
    <p:sldId id="1188" r:id="rId145"/>
    <p:sldId id="1187" r:id="rId146"/>
    <p:sldId id="1190" r:id="rId147"/>
    <p:sldId id="1191" r:id="rId148"/>
    <p:sldId id="1192" r:id="rId149"/>
    <p:sldId id="1193" r:id="rId150"/>
    <p:sldId id="1201" r:id="rId151"/>
    <p:sldId id="1194" r:id="rId152"/>
    <p:sldId id="1196" r:id="rId153"/>
    <p:sldId id="1203" r:id="rId154"/>
    <p:sldId id="1205" r:id="rId155"/>
    <p:sldId id="1206" r:id="rId156"/>
    <p:sldId id="1197" r:id="rId157"/>
    <p:sldId id="1195" r:id="rId158"/>
    <p:sldId id="1207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916" r:id="rId174"/>
    <p:sldId id="258" r:id="rId175"/>
  </p:sldIdLst>
  <p:sldSz cx="12192000" cy="6858000"/>
  <p:notesSz cx="6858000" cy="9144000"/>
  <p:custDataLst>
    <p:tags r:id="rId1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1" Type="http://schemas.openxmlformats.org/officeDocument/2006/relationships/tags" Target="tags/tag1.xml"/><Relationship Id="rId180" Type="http://schemas.openxmlformats.org/officeDocument/2006/relationships/commentAuthors" Target="commentAuthors.xml"/><Relationship Id="rId18" Type="http://schemas.openxmlformats.org/officeDocument/2006/relationships/slide" Target="slides/slide15.xml"/><Relationship Id="rId179" Type="http://schemas.openxmlformats.org/officeDocument/2006/relationships/tableStyles" Target="tableStyles.xml"/><Relationship Id="rId178" Type="http://schemas.openxmlformats.org/officeDocument/2006/relationships/viewProps" Target="viewProps.xml"/><Relationship Id="rId177" Type="http://schemas.openxmlformats.org/officeDocument/2006/relationships/presProps" Target="presProps.xml"/><Relationship Id="rId176" Type="http://schemas.openxmlformats.org/officeDocument/2006/relationships/handoutMaster" Target="handoutMasters/handoutMaster1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1743075"/>
            <a:ext cx="6305550" cy="337185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20913</Words>
  <Application>WPS 演示</Application>
  <PresentationFormat>宽屏</PresentationFormat>
  <Paragraphs>1248</Paragraphs>
  <Slides>172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9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1051</cp:revision>
  <dcterms:created xsi:type="dcterms:W3CDTF">2023-03-11T22:50:18Z</dcterms:created>
  <dcterms:modified xsi:type="dcterms:W3CDTF">2023-03-11T22:50:18Z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